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79" r:id="rId8"/>
    <p:sldId id="283" r:id="rId9"/>
    <p:sldId id="284" r:id="rId10"/>
    <p:sldId id="293" r:id="rId11"/>
    <p:sldId id="282" r:id="rId12"/>
    <p:sldId id="290" r:id="rId13"/>
    <p:sldId id="291" r:id="rId14"/>
    <p:sldId id="286" r:id="rId15"/>
    <p:sldId id="292" r:id="rId16"/>
    <p:sldId id="289" r:id="rId17"/>
    <p:sldId id="264" r:id="rId18"/>
    <p:sldId id="281" r:id="rId19"/>
    <p:sldId id="276" r:id="rId20"/>
    <p:sldId id="275" r:id="rId21"/>
    <p:sldId id="265" r:id="rId22"/>
    <p:sldId id="298" r:id="rId23"/>
    <p:sldId id="297" r:id="rId24"/>
    <p:sldId id="273" r:id="rId25"/>
    <p:sldId id="295" r:id="rId2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314" autoAdjust="0"/>
  </p:normalViewPr>
  <p:slideViewPr>
    <p:cSldViewPr snapToGrid="0">
      <p:cViewPr varScale="1">
        <p:scale>
          <a:sx n="91" d="100"/>
          <a:sy n="91" d="100"/>
        </p:scale>
        <p:origin x="12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6068E-C0EF-43DC-A905-B982A75096D1}" type="datetimeFigureOut">
              <a:rPr lang="nl-BE" smtClean="0"/>
              <a:t>2/02/2021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9F681-C740-409A-A4FD-BA3DBEBAE7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7945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Platform waar 4 partijen een plekje vinden, 4 personen met eigen problemen of punten die voor hen belangrijk zijn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9F681-C740-409A-A4FD-BA3DBEBAE714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12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Aanvullend op het leerplatform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9F681-C740-409A-A4FD-BA3DBEBAE714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391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Een unieke manier om tot een community te komen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9F681-C740-409A-A4FD-BA3DBEBAE714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6717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Een unieke manier om tot een community te komen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9F681-C740-409A-A4FD-BA3DBEBAE714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3213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En dat alles nu in 1 schema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9F681-C740-409A-A4FD-BA3DBEBAE714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876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93E12-BCA8-45A4-9560-226FC82B2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EBB7EE5-8692-46D5-BF12-8CF8720FE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5AB250-8C86-48B6-AA0A-3684DF7A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91CF-A23B-4393-BAEC-876E2D575023}" type="datetimeFigureOut">
              <a:rPr lang="nl-BE" smtClean="0"/>
              <a:t>2/02/2021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C99C32-314E-415B-AF63-B8B62FB06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9950BE-C22C-402D-A3B1-744D7750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4F76-A5B9-48D3-998D-92CF923B8C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089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8A2D7-6ABE-47B6-93A3-C9CC4A34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E75CEAF-F59C-41B4-8EFC-D59595E9F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9EE551-4427-49E1-BEA1-28ABF7D4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91CF-A23B-4393-BAEC-876E2D575023}" type="datetimeFigureOut">
              <a:rPr lang="nl-BE" smtClean="0"/>
              <a:t>2/02/2021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AEDF6B-ECF9-4183-BD5C-A8046B48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C94CA4-2747-4DDB-8C1F-4558EC8E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4F76-A5B9-48D3-998D-92CF923B8C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017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24B40AB-CD60-49F3-BBB0-B3DBAD593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1A0F366-ABB7-495E-88A7-6B6873FA5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DD242E-84A0-487F-90D6-21C0C40DF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91CF-A23B-4393-BAEC-876E2D575023}" type="datetimeFigureOut">
              <a:rPr lang="nl-BE" smtClean="0"/>
              <a:t>2/02/2021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356BD6-39F2-4B20-B08F-A4646B05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EEAE1C-0FD6-4A3E-81E5-45B36BE6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4F76-A5B9-48D3-998D-92CF923B8C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00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91B1C8-26EE-40AB-9F2B-58167205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E89A79-65B4-45DF-BC4F-27A14DDF3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166CF1-DD63-4640-B238-8B938275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91CF-A23B-4393-BAEC-876E2D575023}" type="datetimeFigureOut">
              <a:rPr lang="nl-BE" smtClean="0"/>
              <a:t>2/02/2021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641410-C8ED-4342-BC5D-A4344616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457706-894C-4378-9F0D-43CC9998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4F76-A5B9-48D3-998D-92CF923B8C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253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C7597-CF5A-4504-89D2-ED083065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C1BDC0-EC25-4476-BAAB-2829EB789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A077E7-01B6-46EF-AE69-03EE4996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91CF-A23B-4393-BAEC-876E2D575023}" type="datetimeFigureOut">
              <a:rPr lang="nl-BE" smtClean="0"/>
              <a:t>2/02/2021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FB5F0A-A108-465F-B336-3564762D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1CF559-3B03-46B4-A595-8E3D7D91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4F76-A5B9-48D3-998D-92CF923B8C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920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60B89-CEA7-4637-A674-A90B7811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B3CB8A-0420-4EE8-8646-AC137A59E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10D932-05A6-4FBC-B675-A7C799B22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6EA7FA-FE76-463E-BC79-BBDFA691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91CF-A23B-4393-BAEC-876E2D575023}" type="datetimeFigureOut">
              <a:rPr lang="nl-BE" smtClean="0"/>
              <a:t>2/02/2021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1A7480-8C5E-4959-B72D-2FBBC7BB8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435F50-971C-43F3-99CA-D204B375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4F76-A5B9-48D3-998D-92CF923B8C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901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F8570-EDD2-4042-B998-1A507D5B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390EAA-1C51-4281-8455-2B1FABB01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86F57A-540B-4954-A18F-A0DFF5C28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FA10AE1-643C-4429-A078-D5FFA08721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F89FACC-8528-4EBA-9D21-8DB9A4D42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073EBB7-4B90-4291-9905-F09E8E905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91CF-A23B-4393-BAEC-876E2D575023}" type="datetimeFigureOut">
              <a:rPr lang="nl-BE" smtClean="0"/>
              <a:t>2/02/2021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500B1EC-B2DD-495B-AC3F-DF1F91F5C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16523E5-55D1-4162-AFB8-D22A6FD0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4F76-A5B9-48D3-998D-92CF923B8C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545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F9CBA-7CE8-4ACA-B1A6-7C720224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BC5F26D-7E13-4448-97BD-3DD0305C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91CF-A23B-4393-BAEC-876E2D575023}" type="datetimeFigureOut">
              <a:rPr lang="nl-BE" smtClean="0"/>
              <a:t>2/02/2021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20F32F9-DE4E-415B-A05C-819117BAD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086758-2E0E-4746-84E7-399BF510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4F76-A5B9-48D3-998D-92CF923B8C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99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2A9F872-2F39-4BBB-B9AE-13BEB2F32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91CF-A23B-4393-BAEC-876E2D575023}" type="datetimeFigureOut">
              <a:rPr lang="nl-BE" smtClean="0"/>
              <a:t>2/02/2021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D0DAE67-D2BB-4896-BEF3-E1915663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406A8A-A4D1-4AAA-885A-5EFF2755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4F76-A5B9-48D3-998D-92CF923B8C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227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2D7F9-221D-428B-96E6-6050058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BD4FBC-2A84-4E2F-AFFC-5DCEA3D04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38EFD9-3189-46AB-81B9-C88130F91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87DFE2-740A-40F8-A5F5-703A4E623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91CF-A23B-4393-BAEC-876E2D575023}" type="datetimeFigureOut">
              <a:rPr lang="nl-BE" smtClean="0"/>
              <a:t>2/02/2021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7441E4B-C024-4DF4-A782-F2DE29BA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08AC9E-B6DE-44BA-B736-E9DB1F2B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4F76-A5B9-48D3-998D-92CF923B8C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478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819FE-8619-473C-B6A3-B5DC4745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29A5D82-036D-41B5-B4BD-00CB367C8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2D87F1-D51E-46FD-AE68-A89742CD1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DD051A-4263-4328-A5DA-2AC135F9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91CF-A23B-4393-BAEC-876E2D575023}" type="datetimeFigureOut">
              <a:rPr lang="nl-BE" smtClean="0"/>
              <a:t>2/02/2021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4D19E1B-4988-4389-984A-1C6A28233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F0D8A4-A4D1-4571-81BA-08FBC904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4F76-A5B9-48D3-998D-92CF923B8C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519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E1250D4-6675-4987-AB64-3A3A34CD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33767E-8D70-4759-B56E-6580D6181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7EC516-6887-4443-98DB-3DAA90E78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F91CF-A23B-4393-BAEC-876E2D575023}" type="datetimeFigureOut">
              <a:rPr lang="nl-BE" smtClean="0"/>
              <a:t>2/02/2021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D2B4AB-4A84-4C75-8692-B2A15EE89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BCF8BD-A58D-4224-BBB2-0A648AFD6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74F76-A5B9-48D3-998D-92CF923B8C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155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 descr="Afbeelding met tekst, vectorafbeeldingen, illustratie&#10;&#10;Automatisch gegenereerde beschrijving">
            <a:extLst>
              <a:ext uri="{FF2B5EF4-FFF2-40B4-BE49-F238E27FC236}">
                <a16:creationId xmlns:a16="http://schemas.microsoft.com/office/drawing/2014/main" id="{5F7E53A8-E00D-4D14-B516-2EA15B4E1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5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3A7D863-814E-4515-A495-1C64D1E7D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47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35AB12-0996-4331-9E65-F3018D87A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8"/>
            <a:ext cx="12190474" cy="68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67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35AB12-0996-4331-9E65-F3018D87A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" y="428"/>
            <a:ext cx="12190472" cy="68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5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35AB12-0996-4331-9E65-F3018D87A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" y="428"/>
            <a:ext cx="12190472" cy="68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61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35AB12-0996-4331-9E65-F3018D87A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" y="428"/>
            <a:ext cx="12190472" cy="68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96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35AB12-0996-4331-9E65-F3018D87A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" y="428"/>
            <a:ext cx="12190470" cy="68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55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35AB12-0996-4331-9E65-F3018D87A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" y="428"/>
            <a:ext cx="12190472" cy="68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8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35AB12-0996-4331-9E65-F3018D87A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8"/>
            <a:ext cx="12190474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71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35AB12-0996-4331-9E65-F3018D87A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8"/>
            <a:ext cx="12190474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9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35AB12-0996-4331-9E65-F3018D87A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8"/>
            <a:ext cx="12190474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0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F7E53A8-E00D-4D14-B516-2EA15B4E1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56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35AB12-0996-4331-9E65-F3018D87A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8"/>
            <a:ext cx="12190474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79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35AB12-0996-4331-9E65-F3018D87A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8"/>
            <a:ext cx="12190474" cy="68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11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35AB12-0996-4331-9E65-F3018D87A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" y="428"/>
            <a:ext cx="12190472" cy="68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8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35AB12-0996-4331-9E65-F3018D87A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" y="428"/>
            <a:ext cx="12190467" cy="68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07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35AB12-0996-4331-9E65-F3018D87A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" y="428"/>
            <a:ext cx="12190468" cy="68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79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35AB12-0996-4331-9E65-F3018D87A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" y="428"/>
            <a:ext cx="12190468" cy="68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5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F7E53A8-E00D-4D14-B516-2EA15B4E1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" y="428"/>
            <a:ext cx="12190472" cy="68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5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F7E53A8-E00D-4D14-B516-2EA15B4E1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8"/>
            <a:ext cx="12190474" cy="68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F7E53A8-E00D-4D14-B516-2EA15B4E1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" y="428"/>
            <a:ext cx="12190472" cy="68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3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35AB12-0996-4331-9E65-F3018D87A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3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35AB12-0996-4331-9E65-F3018D87A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8"/>
            <a:ext cx="12190474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5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35AB12-0996-4331-9E65-F3018D87A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8"/>
            <a:ext cx="12190474" cy="68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6625-03E7-4AE3-BE92-5A489EA2C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D977F2-1A7F-450E-AB1C-21D1651918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35AB12-0996-4331-9E65-F3018D87A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" y="428"/>
            <a:ext cx="12190474" cy="68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143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Breedbeeld</PresentationFormat>
  <Paragraphs>10</Paragraphs>
  <Slides>25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fam Pauwels</dc:creator>
  <cp:lastModifiedBy>fam Pauwels</cp:lastModifiedBy>
  <cp:revision>34</cp:revision>
  <dcterms:created xsi:type="dcterms:W3CDTF">2021-01-30T13:56:53Z</dcterms:created>
  <dcterms:modified xsi:type="dcterms:W3CDTF">2021-02-02T19:41:12Z</dcterms:modified>
</cp:coreProperties>
</file>